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</p:sldIdLst>
  <p:sldSz cx="12192000" cy="6858000"/>
  <p:notesSz cx="6858000" cy="9144000"/>
  <p:embeddedFontLst>
    <p:embeddedFont>
      <p:font typeface="Rix모던고딕 B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Rix고딕 BK" panose="02020603020101020101" pitchFamily="18" charset="-127"/>
      <p:regular r:id="rId22"/>
    </p:embeddedFont>
    <p:embeddedFont>
      <p:font typeface="Rix모던고딕 EB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3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8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4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7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1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1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01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1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85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8061414113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us.com/kr/Keyboards-Mice/MW201C-BT-2-4GHz-Wireless-Mouse/" TargetMode="External"/><Relationship Id="rId5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4" Type="http://schemas.openxmlformats.org/officeDocument/2006/relationships/hyperlink" Target="https://pixabay.com/ko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앉아있는, 별, 테이블, 하늘이(가) 표시된 사진&#10;&#10;자동 생성된 설명">
            <a:extLst>
              <a:ext uri="{FF2B5EF4-FFF2-40B4-BE49-F238E27FC236}">
                <a16:creationId xmlns:a16="http://schemas.microsoft.com/office/drawing/2014/main" id="{4CD41D90-3CAC-450A-A607-2264131B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8800" dirty="0" smtClean="0">
                <a:solidFill>
                  <a:srgbClr val="FFC000"/>
                </a:solidFill>
                <a:latin typeface="Rix고딕 BK" panose="02020603020101020101" pitchFamily="18" charset="-127"/>
                <a:ea typeface="Rix고딕 BK" panose="02020603020101020101" pitchFamily="18" charset="-127"/>
              </a:rPr>
              <a:t>EXOMARS</a:t>
            </a:r>
            <a:endParaRPr lang="ko-KR" altLang="en-US" sz="8800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2016180051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2016180019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2016180034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매핑기술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29C189-9B87-43DC-AD1E-23CF8866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랜더링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디퍼드랜더링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충돌기술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구 충돌 </a:t>
            </a:r>
            <a:r>
              <a:rPr lang="en-US" altLang="ko-KR" dirty="0"/>
              <a:t>,</a:t>
            </a:r>
            <a:r>
              <a:rPr lang="ko-KR" altLang="en-US" dirty="0" err="1"/>
              <a:t>레이충돌</a:t>
            </a:r>
            <a:r>
              <a:rPr lang="ko-KR" altLang="en-US" dirty="0"/>
              <a:t> </a:t>
            </a:r>
            <a:r>
              <a:rPr lang="en-US" altLang="ko-KR" dirty="0"/>
              <a:t>, OBB</a:t>
            </a:r>
            <a:r>
              <a:rPr lang="ko-KR" altLang="en-US" dirty="0"/>
              <a:t>충돌</a:t>
            </a:r>
            <a:r>
              <a:rPr lang="en-US" altLang="ko-KR" dirty="0"/>
              <a:t>,</a:t>
            </a:r>
            <a:r>
              <a:rPr lang="ko-KR" altLang="en-US" dirty="0" err="1"/>
              <a:t>네비메쉬처리</a:t>
            </a:r>
            <a:endParaRPr lang="ko-KR" altLang="en-US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화산 </a:t>
            </a:r>
            <a:r>
              <a:rPr lang="ko-KR" altLang="en-US" dirty="0" err="1"/>
              <a:t>모래및</a:t>
            </a:r>
            <a:r>
              <a:rPr lang="ko-KR" altLang="en-US" dirty="0"/>
              <a:t> 불 파편 </a:t>
            </a:r>
            <a:r>
              <a:rPr lang="ko-KR" altLang="en-US" dirty="0" err="1"/>
              <a:t>파티클</a:t>
            </a:r>
            <a:r>
              <a:rPr lang="ko-KR" altLang="en-US" dirty="0"/>
              <a:t> 제작</a:t>
            </a:r>
          </a:p>
          <a:p>
            <a:r>
              <a:rPr lang="ko-KR" altLang="en-US" dirty="0" err="1"/>
              <a:t>맵핑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노말맵핑</a:t>
            </a:r>
            <a:r>
              <a:rPr lang="en-US" altLang="ko-KR" dirty="0"/>
              <a:t>,</a:t>
            </a:r>
            <a:r>
              <a:rPr lang="ko-KR" altLang="en-US" dirty="0" err="1"/>
              <a:t>스페큘러</a:t>
            </a:r>
            <a:r>
              <a:rPr lang="ko-KR" altLang="en-US" dirty="0"/>
              <a:t> </a:t>
            </a:r>
            <a:r>
              <a:rPr lang="ko-KR" altLang="en-US" dirty="0" err="1"/>
              <a:t>맵핑</a:t>
            </a:r>
            <a:r>
              <a:rPr lang="en-US" altLang="ko-KR" dirty="0"/>
              <a:t>,</a:t>
            </a:r>
            <a:r>
              <a:rPr lang="ko-KR" altLang="en-US" dirty="0"/>
              <a:t>발광 </a:t>
            </a:r>
            <a:r>
              <a:rPr lang="ko-KR" altLang="en-US" dirty="0" err="1"/>
              <a:t>맵핑</a:t>
            </a:r>
            <a:endParaRPr lang="ko-KR" altLang="en-US" dirty="0"/>
          </a:p>
          <a:p>
            <a:r>
              <a:rPr lang="ko-KR" altLang="en-US" dirty="0"/>
              <a:t>조명 </a:t>
            </a:r>
            <a:r>
              <a:rPr lang="en-US" altLang="ko-KR" dirty="0"/>
              <a:t>: </a:t>
            </a:r>
            <a:r>
              <a:rPr lang="ko-KR" altLang="en-US" dirty="0" err="1"/>
              <a:t>점조명</a:t>
            </a:r>
            <a:r>
              <a:rPr lang="en-US" altLang="ko-KR" dirty="0"/>
              <a:t>,</a:t>
            </a:r>
            <a:r>
              <a:rPr lang="ko-KR" altLang="en-US" dirty="0"/>
              <a:t>스포트라이트조명</a:t>
            </a:r>
          </a:p>
          <a:p>
            <a:r>
              <a:rPr lang="ko-KR" altLang="en-US" dirty="0"/>
              <a:t>그림자 </a:t>
            </a:r>
            <a:r>
              <a:rPr lang="en-US" altLang="ko-KR" dirty="0"/>
              <a:t>: </a:t>
            </a:r>
            <a:r>
              <a:rPr lang="ko-KR" altLang="en-US" dirty="0"/>
              <a:t>깊이 </a:t>
            </a:r>
            <a:r>
              <a:rPr lang="ko-KR" altLang="en-US" dirty="0" err="1"/>
              <a:t>비교그림자</a:t>
            </a:r>
            <a:r>
              <a:rPr lang="ko-KR" altLang="en-US" dirty="0"/>
              <a:t> 처리 </a:t>
            </a:r>
            <a:r>
              <a:rPr lang="ko-KR" altLang="en-US" dirty="0" err="1"/>
              <a:t>케스케이드</a:t>
            </a:r>
            <a:r>
              <a:rPr lang="ko-KR" altLang="en-US" dirty="0"/>
              <a:t> 기법 적용</a:t>
            </a:r>
          </a:p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 err="1"/>
              <a:t>절두체컬링</a:t>
            </a:r>
            <a:r>
              <a:rPr lang="en-US" altLang="ko-KR" dirty="0"/>
              <a:t>,</a:t>
            </a:r>
            <a:r>
              <a:rPr lang="ko-KR" altLang="en-US" dirty="0" err="1"/>
              <a:t>쿼드트리컬링</a:t>
            </a:r>
            <a:r>
              <a:rPr lang="en-US" altLang="ko-KR" dirty="0"/>
              <a:t>,</a:t>
            </a:r>
            <a:r>
              <a:rPr lang="ko-KR" altLang="en-US" dirty="0" err="1"/>
              <a:t>인스턴싱</a:t>
            </a:r>
            <a:endParaRPr lang="ko-KR" altLang="en-US" dirty="0"/>
          </a:p>
          <a:p>
            <a:r>
              <a:rPr lang="ko-KR" altLang="en-US" dirty="0" err="1"/>
              <a:t>추가기술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픽셀 왜곡</a:t>
            </a:r>
            <a:r>
              <a:rPr lang="en-US" altLang="ko-KR" dirty="0"/>
              <a:t>, </a:t>
            </a:r>
            <a:r>
              <a:rPr lang="ko-KR" altLang="en-US" dirty="0" err="1"/>
              <a:t>모션블러</a:t>
            </a:r>
            <a:r>
              <a:rPr lang="ko-KR" altLang="en-US" dirty="0"/>
              <a:t> 적용</a:t>
            </a:r>
            <a:r>
              <a:rPr lang="en-US" altLang="ko-KR" dirty="0"/>
              <a:t>,HDR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 err="1"/>
              <a:t>멀티쓰래드</a:t>
            </a:r>
            <a:r>
              <a:rPr lang="ko-KR" altLang="en-US" dirty="0"/>
              <a:t> 리소스 로딩 </a:t>
            </a: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233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최적화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B0B19C8-E53C-4230-93F3-61009C94A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맵 분리 후 연결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 err="1"/>
              <a:t>컬링</a:t>
            </a:r>
            <a:endParaRPr lang="ko-KR" altLang="en-US" dirty="0"/>
          </a:p>
          <a:p>
            <a:r>
              <a:rPr lang="ko-KR" altLang="en-US" dirty="0"/>
              <a:t>카메라 </a:t>
            </a:r>
            <a:r>
              <a:rPr lang="en-US" altLang="ko-KR" dirty="0"/>
              <a:t>- </a:t>
            </a:r>
            <a:r>
              <a:rPr lang="ko-KR" altLang="en-US" dirty="0"/>
              <a:t>트리거</a:t>
            </a:r>
            <a:r>
              <a:rPr lang="en-US" altLang="ko-KR" dirty="0"/>
              <a:t>, </a:t>
            </a:r>
            <a:r>
              <a:rPr lang="ko-KR" altLang="en-US" dirty="0" err="1"/>
              <a:t>스플라인</a:t>
            </a:r>
            <a:r>
              <a:rPr lang="ko-KR" altLang="en-US" dirty="0"/>
              <a:t> 이용한 카메라 이동 설정</a:t>
            </a:r>
          </a:p>
        </p:txBody>
      </p:sp>
    </p:spTree>
    <p:extLst>
      <p:ext uri="{BB962C8B-B14F-4D97-AF65-F5344CB8AC3E}">
        <p14:creationId xmlns:p14="http://schemas.microsoft.com/office/powerpoint/2010/main" val="215131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개인별 준비 현황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역량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240F1E-F310-4A5C-9A60-E64F72C2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66" y="2103722"/>
            <a:ext cx="4938346" cy="2991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경험보유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algn="ctr"/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EA91E7E-2921-4BE8-9C18-E7D429312CE2}"/>
              </a:ext>
            </a:extLst>
          </p:cNvPr>
          <p:cNvSpPr txBox="1">
            <a:spLocks/>
          </p:cNvSpPr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 애니메이션과 졸업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모델링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과목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 복수전공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A+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 STAC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대회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2D/3D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 멘토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년차</a:t>
            </a:r>
            <a:endParaRPr lang="ko-KR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해커톤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최우수 수상 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현장실습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소울게임즈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리깅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파트 능률 우수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2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차별성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62BEB2A-1D00-4584-84E2-4516FE17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 err="1"/>
              <a:t>메스이펙트</a:t>
            </a:r>
            <a:r>
              <a:rPr lang="en-US" altLang="ko-KR" sz="1800" dirty="0"/>
              <a:t>3</a:t>
            </a:r>
          </a:p>
          <a:p>
            <a:endParaRPr lang="en-US" altLang="ko-KR" sz="1800" dirty="0"/>
          </a:p>
          <a:p>
            <a:r>
              <a:rPr lang="ko-KR" altLang="en-US" sz="1800" dirty="0"/>
              <a:t>이게임의 장점은 최대한 </a:t>
            </a:r>
            <a:r>
              <a:rPr lang="ko-KR" altLang="en-US" sz="1800" dirty="0" err="1"/>
              <a:t>화성과같은</a:t>
            </a:r>
            <a:r>
              <a:rPr lang="ko-KR" altLang="en-US" sz="1800" dirty="0"/>
              <a:t> 분위기 연출이며 게임 내 </a:t>
            </a:r>
            <a:r>
              <a:rPr lang="en-US" altLang="ko-KR" sz="1800" dirty="0"/>
              <a:t>AI</a:t>
            </a:r>
            <a:r>
              <a:rPr lang="ko-KR" altLang="en-US" sz="1800" dirty="0"/>
              <a:t>와 함께 상호작용 오브젝트와의 다양한 상호작용을 </a:t>
            </a:r>
          </a:p>
          <a:p>
            <a:r>
              <a:rPr lang="ko-KR" altLang="en-US" sz="1800" dirty="0"/>
              <a:t>할 수 있다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게임에 자유도가 높다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기존 </a:t>
            </a:r>
            <a:r>
              <a:rPr lang="ko-KR" altLang="en-US" sz="1800" dirty="0" err="1"/>
              <a:t>메스이팩트</a:t>
            </a:r>
            <a:r>
              <a:rPr lang="en-US" altLang="ko-KR" sz="1800" dirty="0"/>
              <a:t>3</a:t>
            </a:r>
            <a:r>
              <a:rPr lang="ko-KR" altLang="en-US" sz="1800" dirty="0"/>
              <a:t>와의 차별성은 </a:t>
            </a:r>
            <a:r>
              <a:rPr lang="ko-KR" altLang="en-US" sz="1800" dirty="0" err="1"/>
              <a:t>메스이팩트에</a:t>
            </a:r>
            <a:r>
              <a:rPr lang="ko-KR" altLang="en-US" sz="1800" dirty="0"/>
              <a:t> 비해 높은 </a:t>
            </a:r>
            <a:r>
              <a:rPr lang="ko-KR" altLang="en-US" sz="1800" dirty="0" err="1"/>
              <a:t>자유도를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줄예정이며</a:t>
            </a:r>
            <a:r>
              <a:rPr lang="ko-KR" altLang="en-US" sz="1800" dirty="0"/>
              <a:t> 단점으로 판단되었던 플레이어의 애니메이션</a:t>
            </a:r>
          </a:p>
          <a:p>
            <a:r>
              <a:rPr lang="ko-KR" altLang="en-US" sz="1800" dirty="0"/>
              <a:t>처리를 바꿀생각이다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기존에 저평가 받던 </a:t>
            </a:r>
            <a:r>
              <a:rPr lang="en-US" altLang="ko-KR" sz="1800" dirty="0"/>
              <a:t>UI </a:t>
            </a:r>
            <a:r>
              <a:rPr lang="ko-KR" altLang="en-US" sz="1800" dirty="0"/>
              <a:t>를 변경할 생각이며 플레이어 와 동료 </a:t>
            </a:r>
            <a:r>
              <a:rPr lang="en-US" altLang="ko-KR" sz="1800" dirty="0"/>
              <a:t>AI </a:t>
            </a:r>
            <a:r>
              <a:rPr lang="ko-KR" altLang="en-US" sz="1800" dirty="0"/>
              <a:t>간의 더 다양한 상호작용을 추가해볼 생각이다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r>
              <a:rPr lang="ko-KR" altLang="en-US" sz="1800" dirty="0"/>
              <a:t>게임 분위기에 맞춰서 컨셉을 맞춘 </a:t>
            </a:r>
            <a:r>
              <a:rPr lang="ko-KR" altLang="en-US" sz="1800" dirty="0" smtClean="0"/>
              <a:t>무기를 선택하게 한다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ko-KR" altLang="en-US" sz="1800" dirty="0" smtClean="0"/>
              <a:t>총기 종류마다 </a:t>
            </a:r>
            <a:r>
              <a:rPr lang="ko-KR" altLang="en-US" sz="1800" dirty="0"/>
              <a:t>밸런스 조정</a:t>
            </a:r>
            <a:r>
              <a:rPr lang="en-US" altLang="ko-KR" sz="1800" dirty="0"/>
              <a:t>(</a:t>
            </a:r>
            <a:r>
              <a:rPr lang="ko-KR" altLang="en-US" sz="1800" dirty="0" smtClean="0"/>
              <a:t>총 마다 </a:t>
            </a:r>
            <a:r>
              <a:rPr lang="ko-KR" altLang="en-US" sz="1800" dirty="0"/>
              <a:t>다양한 </a:t>
            </a:r>
            <a:r>
              <a:rPr lang="ko-KR" altLang="en-US" sz="1800" dirty="0" smtClean="0"/>
              <a:t>특성 부여</a:t>
            </a:r>
            <a:r>
              <a:rPr lang="en-US" altLang="ko-KR" sz="1800" dirty="0"/>
              <a:t>).</a:t>
            </a:r>
          </a:p>
          <a:p>
            <a:r>
              <a:rPr lang="ko-KR" altLang="en-US" sz="1800" dirty="0" smtClean="0"/>
              <a:t>다양한 </a:t>
            </a:r>
            <a:r>
              <a:rPr lang="ko-KR" altLang="en-US" sz="1800" dirty="0"/>
              <a:t>최적화 </a:t>
            </a:r>
            <a:r>
              <a:rPr lang="ko-KR" altLang="en-US" sz="1800" dirty="0" smtClean="0"/>
              <a:t>기법 사용</a:t>
            </a:r>
            <a:r>
              <a:rPr lang="en-US" altLang="ko-KR" sz="1800" dirty="0"/>
              <a:t>(</a:t>
            </a:r>
            <a:r>
              <a:rPr lang="ko-KR" altLang="en-US" sz="1800" dirty="0"/>
              <a:t>최적화 문제 해결</a:t>
            </a:r>
            <a:r>
              <a:rPr lang="en-US" altLang="ko-KR" sz="1800" dirty="0" smtClean="0"/>
              <a:t>)</a:t>
            </a:r>
            <a:endParaRPr lang="en-US" altLang="ko-KR" sz="1800" dirty="0"/>
          </a:p>
          <a:p>
            <a:r>
              <a:rPr lang="ko-KR" altLang="en-US" sz="1800" dirty="0" smtClean="0"/>
              <a:t>컨텐츠 마다 </a:t>
            </a:r>
            <a:r>
              <a:rPr lang="ko-KR" altLang="en-US" sz="1800" dirty="0"/>
              <a:t>높은 컨텐츠 완성도를 만듦</a:t>
            </a:r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8707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9131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역할 분담 및 일정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867930"/>
              </p:ext>
            </p:extLst>
          </p:nvPr>
        </p:nvGraphicFramePr>
        <p:xfrm>
          <a:off x="3349880" y="1407193"/>
          <a:ext cx="8766114" cy="49483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551">
                  <a:extLst>
                    <a:ext uri="{9D8B030D-6E8A-4147-A177-3AD203B41FA5}">
                      <a16:colId xmlns:a16="http://schemas.microsoft.com/office/drawing/2014/main" val="106829228"/>
                    </a:ext>
                  </a:extLst>
                </a:gridCol>
                <a:gridCol w="541551">
                  <a:extLst>
                    <a:ext uri="{9D8B030D-6E8A-4147-A177-3AD203B41FA5}">
                      <a16:colId xmlns:a16="http://schemas.microsoft.com/office/drawing/2014/main" val="342146329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22111634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04920736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81572813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676197850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27119172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20939479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1827053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80700686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80280521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156548744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39320590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23416081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08982247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82970585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17043045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722593053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55712072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9743086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7199557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73188221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09379693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153389662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04543747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2468171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43860915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08617111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472914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78477463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01856323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15389316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09439894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63449674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22379061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652156200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57618718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023858318"/>
                    </a:ext>
                  </a:extLst>
                </a:gridCol>
              </a:tblGrid>
              <a:tr h="372263">
                <a:tc grid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83754"/>
                  </a:ext>
                </a:extLst>
              </a:tr>
              <a:tr h="3722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김희준</a:t>
                      </a:r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003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720937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82401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78545"/>
                  </a:ext>
                </a:extLst>
              </a:tr>
              <a:tr h="3722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이시영</a:t>
                      </a:r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71721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기능구현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26242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카메라</a:t>
                      </a:r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,UI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301413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수정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00397"/>
                  </a:ext>
                </a:extLst>
              </a:tr>
              <a:tr h="3722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민수연</a:t>
                      </a:r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28829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573460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61599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82391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83931" y="1407193"/>
            <a:ext cx="29659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김희준 </a:t>
            </a:r>
            <a:r>
              <a:rPr lang="en-US" altLang="ko-KR" sz="1200" dirty="0"/>
              <a:t>- 12</a:t>
            </a:r>
            <a:r>
              <a:rPr lang="ko-KR" altLang="en-US" sz="1200" dirty="0"/>
              <a:t>월 </a:t>
            </a:r>
            <a:r>
              <a:rPr lang="en-US" altLang="ko-KR" sz="1200" dirty="0"/>
              <a:t>: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웤</a:t>
            </a:r>
            <a:r>
              <a:rPr lang="ko-KR" altLang="en-US" sz="1200" dirty="0"/>
              <a:t> 마무리 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- 1</a:t>
            </a:r>
            <a:r>
              <a:rPr lang="ko-KR" altLang="en-US" sz="1200" dirty="0"/>
              <a:t>월 </a:t>
            </a:r>
            <a:r>
              <a:rPr lang="en-US" altLang="ko-KR" sz="1200" dirty="0"/>
              <a:t>:  Effect Tool </a:t>
            </a:r>
            <a:r>
              <a:rPr lang="ko-KR" altLang="en-US" sz="1200" dirty="0"/>
              <a:t>제작 및 플레이어 제작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- 2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적</a:t>
            </a:r>
            <a:r>
              <a:rPr lang="en-US" altLang="ko-KR" sz="1200" dirty="0"/>
              <a:t>AI </a:t>
            </a:r>
            <a:r>
              <a:rPr lang="ko-KR" altLang="en-US" sz="1200" dirty="0"/>
              <a:t>제작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Astar</a:t>
            </a:r>
            <a:r>
              <a:rPr lang="en-US" altLang="ko-KR" sz="1200" dirty="0"/>
              <a:t> </a:t>
            </a:r>
            <a:r>
              <a:rPr lang="ko-KR" altLang="en-US" sz="1200" dirty="0"/>
              <a:t>제작</a:t>
            </a:r>
            <a:r>
              <a:rPr lang="en-US" altLang="ko-KR" sz="1200" dirty="0"/>
              <a:t>) </a:t>
            </a:r>
            <a:r>
              <a:rPr lang="ko-KR" altLang="en-US" sz="1200" dirty="0"/>
              <a:t>및 플레이어  몬스터 전투 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- 3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그림자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조명처리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파티클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셰이딩</a:t>
            </a:r>
            <a:r>
              <a:rPr lang="ko-KR" altLang="en-US" sz="1200" dirty="0"/>
              <a:t> 기술  </a:t>
            </a:r>
            <a:r>
              <a:rPr lang="ko-KR" altLang="en-US" sz="1200" dirty="0" err="1" smtClean="0"/>
              <a:t>ㅁ</a:t>
            </a:r>
            <a:endParaRPr lang="ko-KR" altLang="en-US" sz="1200" dirty="0"/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- 4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아군</a:t>
            </a:r>
            <a:r>
              <a:rPr lang="en-US" altLang="ko-KR" sz="1200" dirty="0"/>
              <a:t>AI </a:t>
            </a:r>
            <a:r>
              <a:rPr lang="ko-KR" altLang="en-US" sz="1200" dirty="0"/>
              <a:t>제작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- 5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수정</a:t>
            </a:r>
            <a:r>
              <a:rPr lang="en-US" altLang="ko-KR" sz="1200" dirty="0"/>
              <a:t>,</a:t>
            </a:r>
            <a:r>
              <a:rPr lang="ko-KR" altLang="en-US" sz="1200" dirty="0"/>
              <a:t>카메라 도움         </a:t>
            </a:r>
          </a:p>
          <a:p>
            <a:endParaRPr lang="ko-KR" altLang="en-US" sz="1200" dirty="0"/>
          </a:p>
          <a:p>
            <a:r>
              <a:rPr lang="ko-KR" altLang="en-US" sz="1200" dirty="0"/>
              <a:t>이시영 </a:t>
            </a:r>
            <a:r>
              <a:rPr lang="en-US" altLang="ko-KR" sz="1200" dirty="0"/>
              <a:t>-  </a:t>
            </a:r>
            <a:r>
              <a:rPr lang="ko-KR" altLang="en-US" sz="1200" dirty="0"/>
              <a:t>클라이언트 </a:t>
            </a:r>
            <a:r>
              <a:rPr lang="en-US" altLang="ko-KR" sz="1200" dirty="0"/>
              <a:t>(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 상호작용</a:t>
            </a:r>
            <a:r>
              <a:rPr lang="en-US" altLang="ko-KR" sz="1200" dirty="0"/>
              <a:t>, </a:t>
            </a:r>
            <a:r>
              <a:rPr lang="ko-KR" altLang="en-US" sz="1200" dirty="0"/>
              <a:t>카메라</a:t>
            </a:r>
            <a:r>
              <a:rPr lang="en-US" altLang="ko-KR" sz="1200" dirty="0"/>
              <a:t>, UI, </a:t>
            </a:r>
            <a:r>
              <a:rPr lang="ko-KR" altLang="en-US" sz="1200" dirty="0"/>
              <a:t>보조 </a:t>
            </a:r>
            <a:r>
              <a:rPr lang="ko-KR" altLang="en-US" sz="1200" dirty="0" err="1"/>
              <a:t>쉐이더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12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툴 제작 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1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/</a:t>
            </a:r>
            <a:r>
              <a:rPr lang="ko-KR" altLang="en-US" sz="1200" dirty="0"/>
              <a:t>카메라 툴 마무리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 상호작용</a:t>
            </a:r>
            <a:r>
              <a:rPr lang="en-US" altLang="ko-KR" sz="1200" dirty="0"/>
              <a:t>(</a:t>
            </a:r>
            <a:r>
              <a:rPr lang="ko-KR" altLang="en-US" sz="1200" dirty="0"/>
              <a:t>물리 구현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3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상호작용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카메라</a:t>
            </a:r>
            <a:r>
              <a:rPr lang="en-US" altLang="ko-KR" sz="1200" dirty="0"/>
              <a:t>/UI </a:t>
            </a:r>
            <a:r>
              <a:rPr lang="ko-KR" altLang="en-US" sz="1200" dirty="0"/>
              <a:t>배치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5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쉐이더</a:t>
            </a:r>
            <a:r>
              <a:rPr lang="ko-KR" altLang="en-US" sz="1200" dirty="0"/>
              <a:t> 도움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민수연</a:t>
            </a:r>
            <a:r>
              <a:rPr lang="ko-KR" altLang="en-US" sz="1200" dirty="0"/>
              <a:t> </a:t>
            </a:r>
            <a:r>
              <a:rPr lang="en-US" altLang="ko-KR" sz="1200" dirty="0"/>
              <a:t>- 12~2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오브젝트 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3~5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 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6</a:t>
            </a:r>
            <a:r>
              <a:rPr lang="ko-KR" altLang="en-US" sz="1200" dirty="0"/>
              <a:t>월</a:t>
            </a:r>
            <a:r>
              <a:rPr lang="en-US" altLang="ko-KR" sz="1200" dirty="0"/>
              <a:t>:</a:t>
            </a:r>
            <a:r>
              <a:rPr lang="ko-KR" altLang="en-US" sz="1200" dirty="0" err="1"/>
              <a:t>텍스쳐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마무리작업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7</a:t>
            </a:r>
            <a:r>
              <a:rPr lang="ko-KR" altLang="en-US" sz="1200" dirty="0"/>
              <a:t>월</a:t>
            </a:r>
            <a:r>
              <a:rPr lang="en-US" altLang="ko-KR" sz="1200" dirty="0"/>
              <a:t>~8</a:t>
            </a:r>
            <a:r>
              <a:rPr lang="ko-KR" altLang="en-US" sz="1200" dirty="0"/>
              <a:t>월</a:t>
            </a:r>
            <a:r>
              <a:rPr lang="en-US" altLang="ko-KR" sz="1200" dirty="0"/>
              <a:t>:</a:t>
            </a:r>
            <a:r>
              <a:rPr lang="ko-KR" altLang="en-US" sz="1200" dirty="0"/>
              <a:t>미완성 부가 제작</a:t>
            </a:r>
          </a:p>
        </p:txBody>
      </p:sp>
    </p:spTree>
    <p:extLst>
      <p:ext uri="{BB962C8B-B14F-4D97-AF65-F5344CB8AC3E}">
        <p14:creationId xmlns:p14="http://schemas.microsoft.com/office/powerpoint/2010/main" val="195821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ko-KR" altLang="en-US" sz="9600" dirty="0">
              <a:solidFill>
                <a:srgbClr val="FFC000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3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출처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468BF3A-B465-40BE-A691-E70026B7F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hlinkClick r:id="rId3"/>
              </a:rPr>
              <a:t>https://www.zdnet.co.kr/view/?no=20180614141133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https://pixabay.com/ko/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https://www.google.com/</a:t>
            </a:r>
            <a:r>
              <a:rPr lang="en-US" altLang="ko-KR" sz="1600" dirty="0" err="1">
                <a:hlinkClick r:id="rId5"/>
              </a:rPr>
              <a:t>imgres?imgurl</a:t>
            </a:r>
            <a:r>
              <a:rPr lang="en-US" altLang="ko-KR" sz="1600" dirty="0">
                <a:hlinkClick r:id="rId5"/>
              </a:rPr>
              <a:t>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</a:t>
            </a:r>
            <a:r>
              <a:rPr lang="en-US" altLang="ko-KR" sz="1600" dirty="0" err="1">
                <a:hlinkClick r:id="rId5"/>
              </a:rPr>
              <a:t>mrc&amp;uact</a:t>
            </a:r>
            <a:r>
              <a:rPr lang="en-US" altLang="ko-KR" sz="1600" dirty="0">
                <a:hlinkClick r:id="rId5"/>
              </a:rPr>
              <a:t>=8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https://www.asus.com/kr/Keyboards-Mice/MW201C-BT-2-4GHz-Wireless-Mouse/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8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기술요소 뒷받침 내용</a:t>
            </a:r>
          </a:p>
        </p:txBody>
      </p:sp>
    </p:spTree>
    <p:extLst>
      <p:ext uri="{BB962C8B-B14F-4D97-AF65-F5344CB8AC3E}">
        <p14:creationId xmlns:p14="http://schemas.microsoft.com/office/powerpoint/2010/main" val="41216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매스이펙트3에 대한 이미지 검색결과">
            <a:extLst>
              <a:ext uri="{FF2B5EF4-FFF2-40B4-BE49-F238E27FC236}">
                <a16:creationId xmlns:a16="http://schemas.microsoft.com/office/drawing/2014/main" id="{32DFD3CA-442E-4B5E-9479-39D85D6A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" b="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장르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TPS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어드벤처 게임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(3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인칭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PC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유사게임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Mass Effect 3</a:t>
            </a: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495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엑소마스에 대한 이미지 검색결과">
            <a:extLst>
              <a:ext uri="{FF2B5EF4-FFF2-40B4-BE49-F238E27FC236}">
                <a16:creationId xmlns:a16="http://schemas.microsoft.com/office/drawing/2014/main" id="{6314C95B-8391-420C-9B7F-035779FC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32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2749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 2020</a:t>
            </a:r>
            <a:r>
              <a:rPr lang="ko-KR" altLang="en-US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이슈 중 </a:t>
            </a: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1. 2020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월에 발사되는 두번째 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엑소마스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탐사선이 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화성에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월또는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12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 착륙예정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우주정거장에 머무는 우주여행을 공식적으로 갈 수 있게 된다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BC339EF-66AE-485B-91BD-DEEA24E0A5C3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연구 목적</a:t>
            </a:r>
          </a:p>
        </p:txBody>
      </p:sp>
      <p:pic>
        <p:nvPicPr>
          <p:cNvPr id="2052" name="Picture 4" descr="2020년 엑소마스에 대한 이미지 검색결과">
            <a:extLst>
              <a:ext uri="{FF2B5EF4-FFF2-40B4-BE49-F238E27FC236}">
                <a16:creationId xmlns:a16="http://schemas.microsoft.com/office/drawing/2014/main" id="{B63C3CA2-C766-46A7-9224-AEBE431FF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4449" r="10514" b="5984"/>
          <a:stretch/>
        </p:blipFill>
        <p:spPr bwMode="auto">
          <a:xfrm>
            <a:off x="4165961" y="902812"/>
            <a:ext cx="3860077" cy="30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2026-8914-4EE0-AACF-6442440E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906">
            <a:off x="7371968" y="714428"/>
            <a:ext cx="3973980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방법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CC81ED-A7F4-4330-AD97-74EEA4DE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537" y="5628305"/>
            <a:ext cx="3583959" cy="5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플레이어 회전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공격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줌</a:t>
            </a:r>
          </a:p>
        </p:txBody>
      </p:sp>
      <p:pic>
        <p:nvPicPr>
          <p:cNvPr id="3074" name="Picture 2" descr="마우스 png에 대한 이미지 검색결과">
            <a:extLst>
              <a:ext uri="{FF2B5EF4-FFF2-40B4-BE49-F238E27FC236}">
                <a16:creationId xmlns:a16="http://schemas.microsoft.com/office/drawing/2014/main" id="{079E15C7-D3C5-44B6-ABF5-C1D9F392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55326"/>
          <a:stretch/>
        </p:blipFill>
        <p:spPr bwMode="auto">
          <a:xfrm>
            <a:off x="8939649" y="1620986"/>
            <a:ext cx="2300142" cy="41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키보드 png에 대한 이미지 검색결과">
            <a:extLst>
              <a:ext uri="{FF2B5EF4-FFF2-40B4-BE49-F238E27FC236}">
                <a16:creationId xmlns:a16="http://schemas.microsoft.com/office/drawing/2014/main" id="{B6AA23BC-62D5-45B6-80DB-CAA54D56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5335" r="2483" b="3193"/>
          <a:stretch/>
        </p:blipFill>
        <p:spPr bwMode="auto">
          <a:xfrm>
            <a:off x="906044" y="2219492"/>
            <a:ext cx="7277493" cy="29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E3478-3D90-475F-924B-223CB148189D}"/>
              </a:ext>
            </a:extLst>
          </p:cNvPr>
          <p:cNvSpPr/>
          <p:nvPr/>
        </p:nvSpPr>
        <p:spPr>
          <a:xfrm>
            <a:off x="1395167" y="2592371"/>
            <a:ext cx="2007909" cy="499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CF288-05C3-4AC7-8A7A-7C4DA9CF1749}"/>
              </a:ext>
            </a:extLst>
          </p:cNvPr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1~4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번 무기변경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938BB-0415-49FD-83E3-DCD76B251EC1}"/>
              </a:ext>
            </a:extLst>
          </p:cNvPr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7B3D0C-2539-4773-8353-A2CA71DFDFE4}"/>
              </a:ext>
            </a:extLst>
          </p:cNvPr>
          <p:cNvSpPr/>
          <p:nvPr/>
        </p:nvSpPr>
        <p:spPr>
          <a:xfrm>
            <a:off x="5053372" y="4064442"/>
            <a:ext cx="464467" cy="49962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4E0FE6-BE44-4949-A2A4-A1F039CA76BD}"/>
              </a:ext>
            </a:extLst>
          </p:cNvPr>
          <p:cNvSpPr/>
          <p:nvPr/>
        </p:nvSpPr>
        <p:spPr>
          <a:xfrm>
            <a:off x="5158638" y="3097341"/>
            <a:ext cx="464467" cy="4996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FFB0D4D-A18A-43A7-9580-9A3C6DFDAFCF}"/>
              </a:ext>
            </a:extLst>
          </p:cNvPr>
          <p:cNvSpPr/>
          <p:nvPr/>
        </p:nvSpPr>
        <p:spPr>
          <a:xfrm>
            <a:off x="1479833" y="1736779"/>
            <a:ext cx="284553" cy="83317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8A69B-A7C5-4B31-A7C5-8EE6A1C9AAA2}"/>
              </a:ext>
            </a:extLst>
          </p:cNvPr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인벤토리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262C48C4-6446-4586-AC3C-6755A4952E02}"/>
              </a:ext>
            </a:extLst>
          </p:cNvPr>
          <p:cNvSpPr/>
          <p:nvPr/>
        </p:nvSpPr>
        <p:spPr>
          <a:xfrm>
            <a:off x="5315862" y="1676603"/>
            <a:ext cx="327644" cy="139374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0A29A1-6D34-473B-92AA-36801D403F1B}"/>
              </a:ext>
            </a:extLst>
          </p:cNvPr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07F905-C304-48DE-8C6E-83FF6331C04D}"/>
              </a:ext>
            </a:extLst>
          </p:cNvPr>
          <p:cNvCxnSpPr>
            <a:cxnSpLocks/>
          </p:cNvCxnSpPr>
          <p:nvPr/>
        </p:nvCxnSpPr>
        <p:spPr>
          <a:xfrm>
            <a:off x="21653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106F15-7589-4ADA-932E-D27EEA1FD984}"/>
              </a:ext>
            </a:extLst>
          </p:cNvPr>
          <p:cNvCxnSpPr>
            <a:cxnSpLocks/>
          </p:cNvCxnSpPr>
          <p:nvPr/>
        </p:nvCxnSpPr>
        <p:spPr>
          <a:xfrm>
            <a:off x="26606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BAA41F-65C6-48F3-B7B5-9A8B540DA44B}"/>
              </a:ext>
            </a:extLst>
          </p:cNvPr>
          <p:cNvCxnSpPr>
            <a:cxnSpLocks/>
          </p:cNvCxnSpPr>
          <p:nvPr/>
        </p:nvCxnSpPr>
        <p:spPr>
          <a:xfrm>
            <a:off x="2165350" y="3121025"/>
            <a:ext cx="4953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12E00A-059A-41BE-9B68-8E9B32F67F2A}"/>
              </a:ext>
            </a:extLst>
          </p:cNvPr>
          <p:cNvCxnSpPr>
            <a:cxnSpLocks/>
          </p:cNvCxnSpPr>
          <p:nvPr/>
        </p:nvCxnSpPr>
        <p:spPr>
          <a:xfrm>
            <a:off x="1797050" y="3549650"/>
            <a:ext cx="39687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6233B5-7B79-4F95-BFEE-01DF26CCA00F}"/>
              </a:ext>
            </a:extLst>
          </p:cNvPr>
          <p:cNvCxnSpPr>
            <a:cxnSpLocks/>
          </p:cNvCxnSpPr>
          <p:nvPr/>
        </p:nvCxnSpPr>
        <p:spPr>
          <a:xfrm>
            <a:off x="2638425" y="3549650"/>
            <a:ext cx="660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7FB8A0-53CC-47C4-88F0-C16194802030}"/>
              </a:ext>
            </a:extLst>
          </p:cNvPr>
          <p:cNvCxnSpPr>
            <a:cxnSpLocks/>
          </p:cNvCxnSpPr>
          <p:nvPr/>
        </p:nvCxnSpPr>
        <p:spPr>
          <a:xfrm>
            <a:off x="3298825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F843-DB85-49C2-90F1-763D621B8BB5}"/>
              </a:ext>
            </a:extLst>
          </p:cNvPr>
          <p:cNvCxnSpPr>
            <a:cxnSpLocks/>
          </p:cNvCxnSpPr>
          <p:nvPr/>
        </p:nvCxnSpPr>
        <p:spPr>
          <a:xfrm>
            <a:off x="1764386" y="4064442"/>
            <a:ext cx="15566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516A92-CBE8-4B77-B1A9-5CDB6D151FD7}"/>
              </a:ext>
            </a:extLst>
          </p:cNvPr>
          <p:cNvCxnSpPr>
            <a:cxnSpLocks/>
          </p:cNvCxnSpPr>
          <p:nvPr/>
        </p:nvCxnSpPr>
        <p:spPr>
          <a:xfrm>
            <a:off x="1803400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9E4541-B050-4349-8ECB-76B1AE4D49BF}"/>
              </a:ext>
            </a:extLst>
          </p:cNvPr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WASD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8751592D-38D1-48FC-928A-758D9B5E19FC}"/>
              </a:ext>
            </a:extLst>
          </p:cNvPr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CBBC4-7873-464E-BED4-80B5E39B7301}"/>
              </a:ext>
            </a:extLst>
          </p:cNvPr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상호작용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1F2697-C7BC-4F88-B922-64E88EE02417}"/>
              </a:ext>
            </a:extLst>
          </p:cNvPr>
          <p:cNvSpPr/>
          <p:nvPr/>
        </p:nvSpPr>
        <p:spPr>
          <a:xfrm>
            <a:off x="3324910" y="3580786"/>
            <a:ext cx="464467" cy="4996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9134BF78-26CF-437A-BEAA-1A52FFE3495E}"/>
              </a:ext>
            </a:extLst>
          </p:cNvPr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스토리 라인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BDCD854E-839D-4EC3-B4B7-73E76002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028"/>
            <a:ext cx="10515600" cy="4351338"/>
          </a:xfrm>
        </p:spPr>
        <p:txBody>
          <a:bodyPr>
            <a:normAutofit/>
          </a:bodyPr>
          <a:lstStyle/>
          <a:p>
            <a:pPr algn="ctr"/>
            <a:endParaRPr lang="en-US" altLang="ko-KR" sz="4800" dirty="0">
              <a:solidFill>
                <a:srgbClr val="FF0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동료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와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함께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화성 기지를 지켜라</a:t>
            </a:r>
            <a:r>
              <a:rPr lang="en-US" altLang="ko-KR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!</a:t>
            </a: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화성기지에서 연구 중이던 주인공이 미확인 생물체를 발견하게 되는데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동료들과 함께 기지로 몰려오는 외계 생물체들을 처치해 기지를 지켜내야만 한다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328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09A0A9-330E-4F97-A591-7EFC6778BE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플레이어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</a:t>
            </a:r>
            <a:r>
              <a:rPr lang="ko-KR" altLang="en-US"/>
              <a:t>등지는 거</a:t>
            </a:r>
            <a:r>
              <a:rPr lang="en-US" altLang="ko-KR"/>
              <a:t>(</a:t>
            </a:r>
            <a:r>
              <a:rPr lang="ko-KR" altLang="en-US"/>
              <a:t>적과의 전투 장면</a:t>
            </a:r>
            <a:r>
              <a:rPr lang="en-US" altLang="ko-KR"/>
              <a:t>), </a:t>
            </a:r>
            <a:r>
              <a:rPr lang="ko-KR" altLang="en-US"/>
              <a:t>파쿠르</a:t>
            </a:r>
            <a:r>
              <a:rPr lang="en-US" altLang="ko-KR"/>
              <a:t>(</a:t>
            </a:r>
            <a:r>
              <a:rPr lang="ko-KR" altLang="en-US"/>
              <a:t>이동</a:t>
            </a:r>
            <a:r>
              <a:rPr lang="en-US" altLang="ko-KR"/>
              <a:t>) </a:t>
            </a:r>
            <a:r>
              <a:rPr lang="ko-KR" altLang="en-US"/>
              <a:t>움 짤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42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맵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949268-2F00-4EEF-8890-5D6525C1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기지</a:t>
            </a:r>
            <a:r>
              <a:rPr lang="en-US" altLang="ko-KR" dirty="0"/>
              <a:t>, </a:t>
            </a:r>
            <a:r>
              <a:rPr lang="ko-KR" altLang="en-US" dirty="0"/>
              <a:t>통로</a:t>
            </a:r>
            <a:r>
              <a:rPr lang="en-US" altLang="ko-KR" dirty="0"/>
              <a:t>, </a:t>
            </a:r>
            <a:r>
              <a:rPr lang="ko-KR" altLang="en-US" dirty="0"/>
              <a:t>보스 경로 맵 구상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UI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70B0DC-8C2C-49F4-A5CE-1D55B8E7CC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UI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3D UI</a:t>
            </a:r>
            <a:r>
              <a:rPr lang="ko-KR" altLang="en-US"/>
              <a:t>창</a:t>
            </a:r>
            <a:r>
              <a:rPr lang="en-US" altLang="ko-KR"/>
              <a:t>(</a:t>
            </a:r>
            <a:r>
              <a:rPr lang="ko-KR" altLang="en-US"/>
              <a:t>총 바꾸기</a:t>
            </a:r>
            <a:r>
              <a:rPr lang="en-US" altLang="ko-KR"/>
              <a:t>), </a:t>
            </a:r>
            <a:r>
              <a:rPr lang="ko-KR" altLang="en-US"/>
              <a:t>시스템 창 사진</a:t>
            </a:r>
            <a:r>
              <a:rPr lang="en-US" altLang="ko-KR"/>
              <a:t>, </a:t>
            </a:r>
            <a:r>
              <a:rPr lang="ko-KR" altLang="en-US"/>
              <a:t>미니 맵</a:t>
            </a:r>
            <a:r>
              <a:rPr lang="en-US" altLang="ko-KR"/>
              <a:t>/HP/</a:t>
            </a:r>
            <a:r>
              <a:rPr lang="ko-KR" altLang="en-US"/>
              <a:t>총알</a:t>
            </a:r>
            <a:r>
              <a:rPr lang="en-US" altLang="ko-KR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85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D3071B-1550-4A32-87CC-6C3760750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x12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3ds max / substance Painter / Photoshop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깃허브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슬랙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AUIPROJECT 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디스코드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593</Words>
  <Application>Microsoft Office PowerPoint</Application>
  <PresentationFormat>와이드스크린</PresentationFormat>
  <Paragraphs>140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Rix모던고딕 B</vt:lpstr>
      <vt:lpstr>맑은 고딕</vt:lpstr>
      <vt:lpstr>Rix고딕 BK</vt:lpstr>
      <vt:lpstr>Rix모던고딕 EB</vt:lpstr>
      <vt:lpstr>Arial</vt:lpstr>
      <vt:lpstr>Office 테마</vt:lpstr>
      <vt:lpstr>EXOMARS</vt:lpstr>
      <vt:lpstr>게임 소개</vt:lpstr>
      <vt:lpstr>PowerPoint 프레젠테이션</vt:lpstr>
      <vt:lpstr>게임 방법</vt:lpstr>
      <vt:lpstr>스토리 라인</vt:lpstr>
      <vt:lpstr>게임 플레이 - 모션</vt:lpstr>
      <vt:lpstr>게임 플레이 - 맵</vt:lpstr>
      <vt:lpstr>게임 플레이 - UI</vt:lpstr>
      <vt:lpstr>개발 환경</vt:lpstr>
      <vt:lpstr>기술적 요소 - 매핑기술</vt:lpstr>
      <vt:lpstr>기술적 요소 - 최적화</vt:lpstr>
      <vt:lpstr>개인별 준비 현황 - 역량</vt:lpstr>
      <vt:lpstr>차별성</vt:lpstr>
      <vt:lpstr>역할 분담 및 일정</vt:lpstr>
      <vt:lpstr>Q&amp;A</vt:lpstr>
      <vt:lpstr>출처</vt:lpstr>
      <vt:lpstr>기술요소 뒷받침 내용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EXOMAS</dc:title>
  <dc:creator>민수연</dc:creator>
  <cp:lastModifiedBy>user</cp:lastModifiedBy>
  <cp:revision>39</cp:revision>
  <dcterms:created xsi:type="dcterms:W3CDTF">2019-11-19T07:03:29Z</dcterms:created>
  <dcterms:modified xsi:type="dcterms:W3CDTF">2019-11-25T04:59:25Z</dcterms:modified>
</cp:coreProperties>
</file>